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382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380" r:id="rId18"/>
    <p:sldId id="285" r:id="rId19"/>
    <p:sldId id="346" r:id="rId20"/>
    <p:sldId id="286" r:id="rId21"/>
    <p:sldId id="384" r:id="rId22"/>
    <p:sldId id="347" r:id="rId23"/>
    <p:sldId id="270" r:id="rId24"/>
    <p:sldId id="338" r:id="rId25"/>
    <p:sldId id="385" r:id="rId26"/>
    <p:sldId id="288" r:id="rId27"/>
    <p:sldId id="348" r:id="rId28"/>
    <p:sldId id="349" r:id="rId29"/>
    <p:sldId id="350" r:id="rId30"/>
    <p:sldId id="351" r:id="rId31"/>
    <p:sldId id="352" r:id="rId32"/>
    <p:sldId id="376" r:id="rId33"/>
    <p:sldId id="377" r:id="rId34"/>
    <p:sldId id="378" r:id="rId35"/>
    <p:sldId id="381" r:id="rId36"/>
    <p:sldId id="353" r:id="rId37"/>
    <p:sldId id="331" r:id="rId38"/>
    <p:sldId id="354" r:id="rId39"/>
    <p:sldId id="333" r:id="rId40"/>
    <p:sldId id="332" r:id="rId41"/>
    <p:sldId id="336" r:id="rId42"/>
    <p:sldId id="335" r:id="rId43"/>
    <p:sldId id="334" r:id="rId44"/>
    <p:sldId id="337" r:id="rId45"/>
    <p:sldId id="340" r:id="rId46"/>
    <p:sldId id="374" r:id="rId47"/>
    <p:sldId id="375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83"/>
    <p:restoredTop sz="87516"/>
  </p:normalViewPr>
  <p:slideViewPr>
    <p:cSldViewPr snapToGrid="0" snapToObjects="1">
      <p:cViewPr varScale="1">
        <p:scale>
          <a:sx n="114" d="100"/>
          <a:sy n="114" d="100"/>
        </p:scale>
        <p:origin x="27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 err="1"/>
              <a:t>tKeepout</a:t>
            </a:r>
            <a:r>
              <a:rPr lang="en-US" dirty="0"/>
              <a:t> Demo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3.0V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LSM6DSO</a:t>
            </a:r>
          </a:p>
          <a:p>
            <a:r>
              <a:rPr lang="en-US" dirty="0"/>
              <a:t>6-axis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7.1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A80F14-9D2E-2840-D4A1-7BA0F7431A0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343400" y="286752"/>
            <a:ext cx="9290859" cy="68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21" y="1754981"/>
            <a:ext cx="5981700" cy="406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6168E-3CAA-639E-7916-41B285CF4743}"/>
              </a:ext>
            </a:extLst>
          </p:cNvPr>
          <p:cNvSpPr txBox="1"/>
          <p:nvPr/>
        </p:nvSpPr>
        <p:spPr>
          <a:xfrm>
            <a:off x="10694065" y="5454671"/>
            <a:ext cx="663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-75.8</a:t>
            </a:r>
          </a:p>
        </p:txBody>
      </p:sp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(maybe)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10972800" cy="4678365"/>
          </a:xfrm>
        </p:spPr>
        <p:txBody>
          <a:bodyPr numCol="2"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r>
              <a:rPr lang="en-US" dirty="0"/>
              <a:t>LED Power</a:t>
            </a:r>
          </a:p>
          <a:p>
            <a:pPr lvl="1"/>
            <a:r>
              <a:rPr lang="en-US" dirty="0"/>
              <a:t>LED power roughly translates to brightness</a:t>
            </a:r>
          </a:p>
          <a:p>
            <a:pPr lvl="1"/>
            <a:r>
              <a:rPr lang="en-US" dirty="0"/>
              <a:t>Power = Current * Voltage (P = IV)</a:t>
            </a:r>
          </a:p>
          <a:p>
            <a:pPr lvl="1"/>
            <a:r>
              <a:rPr lang="en-US" dirty="0"/>
              <a:t>The Red LED dissipates  2.5mA * 2V = 5mW.</a:t>
            </a:r>
          </a:p>
          <a:p>
            <a:pPr lvl="1"/>
            <a:r>
              <a:rPr lang="en-US" dirty="0"/>
              <a:t>Keep that in mind as </a:t>
            </a:r>
            <a:r>
              <a:rPr lang="en-US"/>
              <a:t>a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 switch through </a:t>
            </a:r>
            <a:r>
              <a:rPr lang="en-US" dirty="0" err="1"/>
              <a:t>Vreg</a:t>
            </a:r>
            <a:r>
              <a:rPr lang="en-US" dirty="0"/>
              <a:t> Enable (300mA max).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25BB4A-CC09-394B-847D-1C4D0C15E6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55311"/>
            <a:ext cx="5334000" cy="2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LED design using text in `Info` layer.</a:t>
            </a:r>
          </a:p>
          <a:p>
            <a:pPr lvl="1"/>
            <a:r>
              <a:rPr lang="en-US" dirty="0"/>
              <a:t>I will reject if you don’t do this.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32454</TotalTime>
  <Words>1515</Words>
  <Application>Microsoft Macintosh PowerPoint</Application>
  <PresentationFormat>Widescreen</PresentationFormat>
  <Paragraphs>257</Paragraphs>
  <Slides>43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Myriad Pro</vt:lpstr>
      <vt:lpstr>Myriad Pro Semibold</vt:lpstr>
      <vt:lpstr>Wingdings</vt:lpstr>
      <vt:lpstr>Office Theme</vt:lpstr>
      <vt:lpstr>Agenda For today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Inertial Measurement Unit</vt:lpstr>
      <vt:lpstr>Why I2C?</vt:lpstr>
      <vt:lpstr>I2C Bus Architecture</vt:lpstr>
      <vt:lpstr>IMU Datasheet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56</cp:revision>
  <cp:lastPrinted>2017-05-11T20:43:55Z</cp:lastPrinted>
  <dcterms:created xsi:type="dcterms:W3CDTF">2019-07-17T06:14:48Z</dcterms:created>
  <dcterms:modified xsi:type="dcterms:W3CDTF">2024-10-10T16:29:40Z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